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6" r:id="rId5"/>
    <p:sldId id="260" r:id="rId6"/>
    <p:sldId id="261" r:id="rId7"/>
    <p:sldId id="262" r:id="rId8"/>
    <p:sldId id="256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2004" y="306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26A-0855-48E3-A451-FBC6CF5E8AD0}" type="datetimeFigureOut">
              <a:rPr lang="cs-CZ" smtClean="0"/>
              <a:t>25.02.2026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587E-EC43-4031-9CB4-321AC4F0B2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212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26A-0855-48E3-A451-FBC6CF5E8AD0}" type="datetimeFigureOut">
              <a:rPr lang="cs-CZ" smtClean="0"/>
              <a:t>25.02.2026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587E-EC43-4031-9CB4-321AC4F0B2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31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26A-0855-48E3-A451-FBC6CF5E8AD0}" type="datetimeFigureOut">
              <a:rPr lang="cs-CZ" smtClean="0"/>
              <a:t>25.02.2026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587E-EC43-4031-9CB4-321AC4F0B2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25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26A-0855-48E3-A451-FBC6CF5E8AD0}" type="datetimeFigureOut">
              <a:rPr lang="cs-CZ" smtClean="0"/>
              <a:t>25.02.2026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587E-EC43-4031-9CB4-321AC4F0B2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02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26A-0855-48E3-A451-FBC6CF5E8AD0}" type="datetimeFigureOut">
              <a:rPr lang="cs-CZ" smtClean="0"/>
              <a:t>25.02.2026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587E-EC43-4031-9CB4-321AC4F0B2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83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26A-0855-48E3-A451-FBC6CF5E8AD0}" type="datetimeFigureOut">
              <a:rPr lang="cs-CZ" smtClean="0"/>
              <a:t>25.02.2026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587E-EC43-4031-9CB4-321AC4F0B2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20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26A-0855-48E3-A451-FBC6CF5E8AD0}" type="datetimeFigureOut">
              <a:rPr lang="cs-CZ" smtClean="0"/>
              <a:t>25.02.2026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587E-EC43-4031-9CB4-321AC4F0B2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3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26A-0855-48E3-A451-FBC6CF5E8AD0}" type="datetimeFigureOut">
              <a:rPr lang="cs-CZ" smtClean="0"/>
              <a:t>25.02.2026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587E-EC43-4031-9CB4-321AC4F0B2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86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26A-0855-48E3-A451-FBC6CF5E8AD0}" type="datetimeFigureOut">
              <a:rPr lang="cs-CZ" smtClean="0"/>
              <a:t>25.02.2026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587E-EC43-4031-9CB4-321AC4F0B2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71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26A-0855-48E3-A451-FBC6CF5E8AD0}" type="datetimeFigureOut">
              <a:rPr lang="cs-CZ" smtClean="0"/>
              <a:t>25.02.2026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587E-EC43-4031-9CB4-321AC4F0B2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49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1326A-0855-48E3-A451-FBC6CF5E8AD0}" type="datetimeFigureOut">
              <a:rPr lang="cs-CZ" smtClean="0"/>
              <a:t>25.02.2026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5587E-EC43-4031-9CB4-321AC4F0B2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88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brightnessContrast bright="13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24" y="1264920"/>
            <a:ext cx="4456176" cy="559308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1326A-0855-48E3-A451-FBC6CF5E8AD0}" type="datetimeFigureOut">
              <a:rPr lang="cs-CZ" smtClean="0"/>
              <a:t>25.02.2026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5587E-EC43-4031-9CB4-321AC4F0B2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40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hyperlink" Target="https://szestabor.cz/domov-mladez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hoteltabor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636912"/>
            <a:ext cx="8496944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Klavika Medium" pitchFamily="34" charset="0"/>
              </a:rPr>
              <a:t>Letní soustředění BC Slaný </a:t>
            </a:r>
            <a:r>
              <a:rPr lang="cs-CZ" sz="6700" dirty="0">
                <a:solidFill>
                  <a:srgbClr val="FF0000"/>
                </a:solidFill>
                <a:latin typeface="Klavika Medium" pitchFamily="34" charset="0"/>
              </a:rPr>
              <a:t>2026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3448" y="3569980"/>
            <a:ext cx="7408912" cy="1515204"/>
          </a:xfrm>
        </p:spPr>
        <p:txBody>
          <a:bodyPr>
            <a:noAutofit/>
          </a:bodyPr>
          <a:lstStyle/>
          <a:p>
            <a:r>
              <a:rPr lang="cs-CZ" sz="4400" b="1" dirty="0">
                <a:solidFill>
                  <a:schemeClr val="tx1"/>
                </a:solidFill>
                <a:latin typeface="Klavika Regular" pitchFamily="34" charset="0"/>
              </a:rPr>
              <a:t>Tábor</a:t>
            </a:r>
          </a:p>
          <a:p>
            <a:r>
              <a:rPr lang="cs-CZ" sz="2800" dirty="0">
                <a:solidFill>
                  <a:schemeClr val="tx1"/>
                </a:solidFill>
                <a:latin typeface="Klavika Regular" pitchFamily="34" charset="0"/>
              </a:rPr>
              <a:t>pondělí 17.8. – sobota 22.8.2026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56"/>
            <a:ext cx="2523744" cy="25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17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636912"/>
            <a:ext cx="7772400" cy="864096"/>
          </a:xfrm>
        </p:spPr>
        <p:txBody>
          <a:bodyPr/>
          <a:lstStyle/>
          <a:p>
            <a:pPr algn="l"/>
            <a:r>
              <a:rPr lang="cs-CZ" dirty="0">
                <a:latin typeface="Klavika Medium" pitchFamily="34" charset="0"/>
              </a:rPr>
              <a:t>Kontakt :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3448" y="3569980"/>
            <a:ext cx="5824736" cy="1515204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solidFill>
                  <a:schemeClr val="tx1"/>
                </a:solidFill>
                <a:latin typeface="Klavika Regular" pitchFamily="34" charset="0"/>
              </a:rPr>
              <a:t>Rosťa Nič</a:t>
            </a:r>
          </a:p>
          <a:p>
            <a:pPr algn="l"/>
            <a:r>
              <a:rPr lang="cs-CZ" sz="2800" dirty="0">
                <a:solidFill>
                  <a:schemeClr val="tx1"/>
                </a:solidFill>
                <a:latin typeface="Klavika Regular" pitchFamily="34" charset="0"/>
              </a:rPr>
              <a:t>T: 724 118 811</a:t>
            </a:r>
          </a:p>
          <a:p>
            <a:pPr algn="l"/>
            <a:r>
              <a:rPr lang="cs-CZ" sz="2800" dirty="0">
                <a:solidFill>
                  <a:schemeClr val="tx1"/>
                </a:solidFill>
                <a:latin typeface="Klavika Regular" pitchFamily="34" charset="0"/>
              </a:rPr>
              <a:t>E: rnic@email.cz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56"/>
            <a:ext cx="2523744" cy="25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5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323528" y="404664"/>
            <a:ext cx="8208912" cy="6120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latin typeface="Klavika Regular" pitchFamily="34" charset="0"/>
              </a:rPr>
              <a:t>Základní informace</a:t>
            </a: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r>
              <a:rPr lang="cs-CZ" sz="1600" dirty="0">
                <a:latin typeface="Klavika Regular" pitchFamily="34" charset="0"/>
              </a:rPr>
              <a:t>Termín:	</a:t>
            </a:r>
            <a:r>
              <a:rPr lang="cs-CZ" sz="1600" b="1" dirty="0">
                <a:latin typeface="Klavika Medium" pitchFamily="34" charset="0"/>
              </a:rPr>
              <a:t>pondělí, 17.8. – sobota, 22.8.2026</a:t>
            </a:r>
          </a:p>
          <a:p>
            <a:pPr marL="0" indent="0">
              <a:buNone/>
            </a:pPr>
            <a:r>
              <a:rPr lang="cs-CZ" sz="1600" dirty="0">
                <a:latin typeface="Klavika Regular" pitchFamily="34" charset="0"/>
              </a:rPr>
              <a:t>Cena:	</a:t>
            </a:r>
            <a:r>
              <a:rPr lang="cs-CZ" sz="1600" b="1" dirty="0">
                <a:latin typeface="Klavika Medium" pitchFamily="34" charset="0"/>
              </a:rPr>
              <a:t>7200 Kč/os</a:t>
            </a:r>
          </a:p>
          <a:p>
            <a:pPr marL="0" indent="0">
              <a:buNone/>
            </a:pPr>
            <a:r>
              <a:rPr lang="cs-CZ" sz="1600" dirty="0">
                <a:latin typeface="Klavika Regular" pitchFamily="34" charset="0"/>
              </a:rPr>
              <a:t>V ceně zahrnuto: </a:t>
            </a:r>
          </a:p>
          <a:p>
            <a:pPr marL="0" indent="0">
              <a:buNone/>
            </a:pPr>
            <a:r>
              <a:rPr lang="cs-CZ" sz="1600" dirty="0">
                <a:latin typeface="Klavika Regular" pitchFamily="34" charset="0"/>
              </a:rPr>
              <a:t>	5x ubytování</a:t>
            </a:r>
          </a:p>
          <a:p>
            <a:pPr marL="0" indent="0">
              <a:buNone/>
            </a:pPr>
            <a:r>
              <a:rPr lang="cs-CZ" sz="1600" dirty="0">
                <a:latin typeface="Klavika Regular" pitchFamily="34" charset="0"/>
              </a:rPr>
              <a:t>	Plná penze </a:t>
            </a:r>
            <a:r>
              <a:rPr lang="cs-CZ" sz="1600" dirty="0" err="1">
                <a:latin typeface="Klavika Regular" pitchFamily="34" charset="0"/>
              </a:rPr>
              <a:t>vč.pitného</a:t>
            </a:r>
            <a:r>
              <a:rPr lang="cs-CZ" sz="1600" dirty="0">
                <a:latin typeface="Klavika Regular" pitchFamily="34" charset="0"/>
              </a:rPr>
              <a:t> režimu a ovoce (pondělí oběd – sobota snídaně)</a:t>
            </a:r>
          </a:p>
          <a:p>
            <a:pPr marL="0" indent="0">
              <a:buNone/>
            </a:pPr>
            <a:r>
              <a:rPr lang="cs-CZ" sz="1600" dirty="0">
                <a:latin typeface="Klavika Regular" pitchFamily="34" charset="0"/>
              </a:rPr>
              <a:t>	Pronájem sportovních hal Mír a </a:t>
            </a:r>
            <a:r>
              <a:rPr lang="cs-CZ" sz="1600" dirty="0" err="1">
                <a:latin typeface="Klavika Regular" pitchFamily="34" charset="0"/>
              </a:rPr>
              <a:t>Kvapilka</a:t>
            </a: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r>
              <a:rPr lang="cs-CZ" sz="1600" dirty="0">
                <a:latin typeface="Klavika Regular" pitchFamily="34" charset="0"/>
              </a:rPr>
              <a:t>	Vstupy do aquaparku denně </a:t>
            </a:r>
          </a:p>
          <a:p>
            <a:pPr marL="0" indent="0">
              <a:buNone/>
            </a:pPr>
            <a:r>
              <a:rPr lang="cs-CZ" sz="1600" dirty="0">
                <a:latin typeface="Klavika Regular" pitchFamily="34" charset="0"/>
              </a:rPr>
              <a:t>	Cestovné vlakem, doprava kufrů</a:t>
            </a: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r>
              <a:rPr lang="cs-CZ" sz="1600" dirty="0">
                <a:latin typeface="Klavika Regular" pitchFamily="34" charset="0"/>
              </a:rPr>
              <a:t>Platbu pošlete na účet BC Slaný, </a:t>
            </a:r>
            <a:r>
              <a:rPr lang="cs-CZ" sz="1600" dirty="0" err="1">
                <a:latin typeface="Klavika Regular" pitchFamily="34" charset="0"/>
              </a:rPr>
              <a:t>č.ú</a:t>
            </a:r>
            <a:r>
              <a:rPr lang="cs-CZ" sz="1600" dirty="0">
                <a:latin typeface="Klavika Regular" pitchFamily="34" charset="0"/>
              </a:rPr>
              <a:t>. </a:t>
            </a:r>
            <a:r>
              <a:rPr lang="cs-CZ" sz="1600" b="1" u="sng" dirty="0">
                <a:latin typeface="Klavika Medium" pitchFamily="34" charset="0"/>
              </a:rPr>
              <a:t>293582744/0300</a:t>
            </a:r>
          </a:p>
          <a:p>
            <a:pPr marL="0" indent="0">
              <a:buNone/>
            </a:pPr>
            <a:r>
              <a:rPr lang="cs-CZ" sz="1600" b="1" u="sng" dirty="0">
                <a:latin typeface="Klavika Regular" pitchFamily="34" charset="0"/>
              </a:rPr>
              <a:t>Zachovejte variabilní symbol, který bude vygenerovaný systémem pro jednoduché spárování platby</a:t>
            </a:r>
          </a:p>
          <a:p>
            <a:pPr marL="0" indent="0">
              <a:buNone/>
            </a:pPr>
            <a:r>
              <a:rPr lang="cs-CZ" sz="1600" dirty="0">
                <a:latin typeface="Klavika Regular" pitchFamily="34" charset="0"/>
              </a:rPr>
              <a:t>Do poznámky uveďte text </a:t>
            </a:r>
            <a:r>
              <a:rPr lang="cs-CZ" sz="1600" b="1" u="sng" dirty="0">
                <a:latin typeface="Klavika Medium" pitchFamily="34" charset="0"/>
              </a:rPr>
              <a:t>„TABOR, jméno hráčky“.</a:t>
            </a:r>
          </a:p>
          <a:p>
            <a:pPr marL="0" indent="0">
              <a:buNone/>
            </a:pPr>
            <a:r>
              <a:rPr lang="cs-CZ" sz="1600" dirty="0">
                <a:latin typeface="Klavika Regular" pitchFamily="34" charset="0"/>
              </a:rPr>
              <a:t> </a:t>
            </a:r>
          </a:p>
          <a:p>
            <a:pPr marL="0" indent="0">
              <a:buNone/>
            </a:pPr>
            <a:r>
              <a:rPr lang="cs-CZ" sz="1600" dirty="0">
                <a:latin typeface="Klavika Regular" pitchFamily="34" charset="0"/>
              </a:rPr>
              <a:t>Účastníci:  družstva BC Slaný </a:t>
            </a:r>
            <a:r>
              <a:rPr lang="pl-PL" sz="1600" dirty="0">
                <a:latin typeface="Klavika Regular" pitchFamily="34" charset="0"/>
              </a:rPr>
              <a:t>U10 - U19</a:t>
            </a:r>
            <a:r>
              <a:rPr lang="cs-CZ" sz="1600" dirty="0">
                <a:latin typeface="Klavika Regular" pitchFamily="34" charset="0"/>
              </a:rPr>
              <a:t> + trenéři.</a:t>
            </a:r>
          </a:p>
        </p:txBody>
      </p:sp>
    </p:spTree>
    <p:extLst>
      <p:ext uri="{BB962C8B-B14F-4D97-AF65-F5344CB8AC3E}">
        <p14:creationId xmlns:p14="http://schemas.microsoft.com/office/powerpoint/2010/main" val="208051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323528" y="404664"/>
            <a:ext cx="8208912" cy="6120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latin typeface="Klavika Regular" pitchFamily="34" charset="0"/>
              </a:rPr>
              <a:t>Ubytování č.1 (50 osob) + stravování (všichni)</a:t>
            </a: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r>
              <a:rPr lang="cs-CZ" sz="1600" dirty="0">
                <a:latin typeface="Klavika Regular" pitchFamily="34" charset="0"/>
              </a:rPr>
              <a:t>Adresa:	Domov mládeže VOŠ a </a:t>
            </a:r>
            <a:r>
              <a:rPr lang="cs-CZ" sz="1600" dirty="0" err="1">
                <a:latin typeface="Klavika Regular" pitchFamily="34" charset="0"/>
              </a:rPr>
              <a:t>SZeŠ</a:t>
            </a:r>
            <a:r>
              <a:rPr lang="cs-CZ" sz="1600" dirty="0">
                <a:latin typeface="Klavika Regular" pitchFamily="34" charset="0"/>
              </a:rPr>
              <a:t> Tábor, Tomkova 2159, 390 01 Tábor</a:t>
            </a:r>
          </a:p>
          <a:p>
            <a:pPr marL="0" indent="0">
              <a:buNone/>
            </a:pPr>
            <a:r>
              <a:rPr lang="cs-CZ" sz="1600" dirty="0">
                <a:latin typeface="Klavika Regular" pitchFamily="34" charset="0"/>
              </a:rPr>
              <a:t>Web:	</a:t>
            </a:r>
            <a:r>
              <a:rPr lang="cs-CZ" sz="1600" dirty="0">
                <a:latin typeface="Klavika Regular" pitchFamily="34" charset="0"/>
                <a:hlinkClick r:id="rId2"/>
              </a:rPr>
              <a:t>https://szestabor.cz/domov-mladeze</a:t>
            </a:r>
            <a:r>
              <a:rPr lang="cs-CZ" sz="1600" dirty="0">
                <a:latin typeface="Klavika Regular" pitchFamily="34" charset="0"/>
              </a:rPr>
              <a:t> </a:t>
            </a:r>
          </a:p>
          <a:p>
            <a:pPr marL="0" indent="0">
              <a:buNone/>
            </a:pPr>
            <a:r>
              <a:rPr lang="cs-CZ" sz="1600" dirty="0">
                <a:latin typeface="Klavika Regular" pitchFamily="34" charset="0"/>
              </a:rPr>
              <a:t>Kapacita ubytování:</a:t>
            </a:r>
          </a:p>
          <a:p>
            <a:pPr marL="0" indent="0">
              <a:buNone/>
            </a:pPr>
            <a:r>
              <a:rPr lang="cs-CZ" sz="1600" dirty="0">
                <a:latin typeface="Klavika Regular" pitchFamily="34" charset="0"/>
              </a:rPr>
              <a:t>14 x 3lůžko</a:t>
            </a:r>
          </a:p>
          <a:p>
            <a:pPr marL="0" indent="0">
              <a:buNone/>
            </a:pPr>
            <a:r>
              <a:rPr lang="cs-CZ" sz="1600" dirty="0">
                <a:latin typeface="Klavika Regular" pitchFamily="34" charset="0"/>
              </a:rPr>
              <a:t> 4 x 2lůžko</a:t>
            </a:r>
          </a:p>
        </p:txBody>
      </p:sp>
      <p:pic>
        <p:nvPicPr>
          <p:cNvPr id="5" name="Obrázek 4" descr="https://api.szestabor.cz/storage/1920x1920_1604337085.7854_9495-1920x1920_1597651866.0475_6286-P10003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3" y="3125713"/>
            <a:ext cx="292492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https://api.szestabor.cz/storage/1920x1920_1604337095.5649_8040-1920x1920_1597651960.9897_4756-P10003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58" y="3143706"/>
            <a:ext cx="2897857" cy="192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https://api.szestabor.cz/storage/1920x1920_1537875355.9376_3349-Telocvic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62" y="5213945"/>
            <a:ext cx="1410451" cy="107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 descr="https://api.szestabor.cz/storage/1920x1920_1537875305.1578_6992-Hern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059" y="5213945"/>
            <a:ext cx="1467260" cy="107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 descr="https://api.szestabor.cz/storage/1920x1920_1638782863.7488_1567-20211206_1005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206" y="5223438"/>
            <a:ext cx="1370204" cy="107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 descr="https://api.szestabor.cz/storage/1920x1920_1537875332.2054_7382-Pokoj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3" y="5213945"/>
            <a:ext cx="1467260" cy="107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 descr="https://api.szestabor.cz/storage/1920x1920_1600892864.2841_2870-IMG_20200921_15215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76" y="5232931"/>
            <a:ext cx="1719166" cy="107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32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323528" y="404664"/>
            <a:ext cx="8208912" cy="6120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latin typeface="Klavika Regular" pitchFamily="34" charset="0"/>
              </a:rPr>
              <a:t>Ubytování č.2 (30 osob se snídaní)</a:t>
            </a: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r>
              <a:rPr lang="cs-CZ" sz="1600" dirty="0">
                <a:latin typeface="Klavika Regular" pitchFamily="34" charset="0"/>
              </a:rPr>
              <a:t>Adresa: Hotel Tábor</a:t>
            </a:r>
            <a:r>
              <a:rPr lang="cs-CZ" sz="1600" dirty="0"/>
              <a:t>***, Ul.9.května 618/37, </a:t>
            </a:r>
            <a:r>
              <a:rPr lang="cs-CZ" sz="1600" dirty="0">
                <a:latin typeface="Klavika Regular" pitchFamily="34" charset="0"/>
              </a:rPr>
              <a:t>390 01 Tábor</a:t>
            </a:r>
          </a:p>
          <a:p>
            <a:pPr marL="0" indent="0">
              <a:buNone/>
            </a:pPr>
            <a:r>
              <a:rPr lang="cs-CZ" sz="1600" dirty="0">
                <a:latin typeface="Klavika Regular" pitchFamily="34" charset="0"/>
              </a:rPr>
              <a:t>Tel: </a:t>
            </a:r>
            <a:r>
              <a:rPr lang="cs-CZ" sz="1600" dirty="0"/>
              <a:t>    774 402 025 </a:t>
            </a:r>
          </a:p>
          <a:p>
            <a:pPr marL="0" indent="0">
              <a:buNone/>
            </a:pPr>
            <a:r>
              <a:rPr lang="cs-CZ" sz="1600" dirty="0"/>
              <a:t>Web:  </a:t>
            </a:r>
            <a:r>
              <a:rPr lang="cs-CZ" sz="1600" dirty="0">
                <a:latin typeface="Klavika Regular" pitchFamily="34" charset="0"/>
                <a:hlinkClick r:id="rId2" tooltip="http://www.hoteltabor.eu/"/>
              </a:rPr>
              <a:t>www.hoteltabor.eu</a:t>
            </a:r>
            <a:r>
              <a:rPr lang="cs-CZ" sz="1600" dirty="0">
                <a:latin typeface="Klavika Regular" pitchFamily="34" charset="0"/>
              </a:rPr>
              <a:t> </a:t>
            </a:r>
          </a:p>
          <a:p>
            <a:pPr marL="0" indent="0">
              <a:buNone/>
            </a:pPr>
            <a:r>
              <a:rPr lang="cs-CZ" sz="1600" dirty="0">
                <a:latin typeface="Klavika Regular" pitchFamily="34" charset="0"/>
              </a:rPr>
              <a:t>Kapacita:</a:t>
            </a:r>
          </a:p>
          <a:p>
            <a:r>
              <a:rPr lang="cs-CZ" sz="1600" dirty="0"/>
              <a:t>15 x 2lůžko</a:t>
            </a: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483" y="2132857"/>
            <a:ext cx="270270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795" y="2132857"/>
            <a:ext cx="2702703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s://q-xx.bstatic.com/xdata/images/hotel/max500/346948685.jpg?k=de6d16c935ccb9659cd1c1350f5a0e0fda408ff47621973bcb0aa34ec244c7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795" y="4077072"/>
            <a:ext cx="270270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/>
          <a:stretch/>
        </p:blipFill>
        <p:spPr bwMode="auto">
          <a:xfrm>
            <a:off x="3230483" y="4077072"/>
            <a:ext cx="2702702" cy="182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65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323528" y="404664"/>
            <a:ext cx="8208912" cy="6120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latin typeface="Klavika Regular" pitchFamily="34" charset="0"/>
              </a:rPr>
              <a:t>Sportoviště</a:t>
            </a: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r>
              <a:rPr lang="cs-CZ" sz="1600" dirty="0">
                <a:latin typeface="Klavika Regular" pitchFamily="34" charset="0"/>
              </a:rPr>
              <a:t>Sportovní hala Kvapilova, Kvapilova 2419, 390 03 Tábor</a:t>
            </a: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r>
              <a:rPr lang="cs-CZ" sz="1600" dirty="0">
                <a:latin typeface="Klavika Regular" pitchFamily="34" charset="0"/>
              </a:rPr>
              <a:t>Sportovní hala a areál Mír, U Stadionu Míru 1579, 390 03 Tábor</a:t>
            </a: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</p:txBody>
      </p:sp>
      <p:pic>
        <p:nvPicPr>
          <p:cNvPr id="13" name="Obrázek 12" descr="DSC_81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15" y="1700808"/>
            <a:ext cx="269230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 descr="DSC_81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61" y="1700806"/>
            <a:ext cx="269999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14" descr="Hala Mír Tábor 20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03" y="4005064"/>
            <a:ext cx="270796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 descr="Hala Mír Tábor 20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15" y="4005064"/>
            <a:ext cx="270796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ala Mír | Tělovýchovná zařízení města Tábora s.r.o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269947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portovní hala Kvapilova | Tělovýchovná zařízení města Tábora s.r.o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269947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2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323528" y="404664"/>
            <a:ext cx="8208912" cy="6120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latin typeface="Klavika Regular" pitchFamily="34" charset="0"/>
              </a:rPr>
              <a:t>Sportoviště a relaxace</a:t>
            </a: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r>
              <a:rPr lang="cs-CZ" sz="1600" dirty="0">
                <a:latin typeface="Klavika Regular" pitchFamily="34" charset="0"/>
              </a:rPr>
              <a:t>Atletický stadion Mír                             Cyklostezky kolem rybníku Jordán</a:t>
            </a: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r>
              <a:rPr lang="cs-CZ" sz="1600" dirty="0">
                <a:latin typeface="Klavika Regular" pitchFamily="34" charset="0"/>
              </a:rPr>
              <a:t>Plavecký stadion + venkovní bazén, Kvapilova 2500, 390 03 Tábor</a:t>
            </a: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</p:txBody>
      </p:sp>
      <p:pic>
        <p:nvPicPr>
          <p:cNvPr id="9" name="Obrázek 8" descr="Plavecký stadion Tábor 2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67" y="3916858"/>
            <a:ext cx="2699191" cy="179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 descr="DSC_81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38" y="3907333"/>
            <a:ext cx="2730946" cy="182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Reference atletické dráhy - Swietels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6" y="1665004"/>
            <a:ext cx="271356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udy z nudy - Jordán v Táboře - nejstarší nádrž v České republice a střední  Evropě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65004"/>
            <a:ext cx="272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85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/>
        </p:nvSpPr>
        <p:spPr>
          <a:xfrm>
            <a:off x="323528" y="404664"/>
            <a:ext cx="8208912" cy="6120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latin typeface="Klavika Regular" pitchFamily="34" charset="0"/>
              </a:rPr>
              <a:t>Relaxace , volný čas</a:t>
            </a: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r>
              <a:rPr lang="cs-CZ" sz="1600" dirty="0">
                <a:latin typeface="Klavika Regular" pitchFamily="34" charset="0"/>
              </a:rPr>
              <a:t>Jordánská pláž, rybník Jordán, historické centrum města Tábor</a:t>
            </a: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1" y="3573016"/>
            <a:ext cx="468262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1" y="1628800"/>
            <a:ext cx="453629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483" y="1628800"/>
            <a:ext cx="27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Kudy z nudy - Podzem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384" y="3573016"/>
            <a:ext cx="272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2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9" t="7094" r="26007" b="4533"/>
          <a:stretch/>
        </p:blipFill>
        <p:spPr bwMode="auto">
          <a:xfrm>
            <a:off x="3419872" y="327965"/>
            <a:ext cx="4796906" cy="613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67544" y="1290612"/>
            <a:ext cx="2016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latin typeface="Klavika Regular" pitchFamily="34" charset="0"/>
              </a:rPr>
              <a:t>Sportovní hala Kvapilova</a:t>
            </a:r>
          </a:p>
          <a:p>
            <a:r>
              <a:rPr lang="cs-CZ" sz="1100" dirty="0">
                <a:latin typeface="Klavika Regular" pitchFamily="34" charset="0"/>
              </a:rPr>
              <a:t>Kvapilova 2419, 390 03 Tábor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2483768" y="1506055"/>
            <a:ext cx="2088232" cy="62680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stCxn id="18" idx="3"/>
          </p:cNvCxnSpPr>
          <p:nvPr/>
        </p:nvCxnSpPr>
        <p:spPr>
          <a:xfrm flipV="1">
            <a:off x="2828344" y="4077073"/>
            <a:ext cx="2390939" cy="12247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2483768" y="2911733"/>
            <a:ext cx="2808312" cy="137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467544" y="2780928"/>
            <a:ext cx="20162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latin typeface="Klavika Regular" pitchFamily="34" charset="0"/>
              </a:rPr>
              <a:t>Plavecký stadion a koupaliště</a:t>
            </a:r>
          </a:p>
        </p:txBody>
      </p:sp>
      <p:pic>
        <p:nvPicPr>
          <p:cNvPr id="13" name="Obrázek 12" descr="Plavecký stadion Tábor 20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1" y="3089751"/>
            <a:ext cx="1083185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 descr="DSC_81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930" y="3077211"/>
            <a:ext cx="107687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délník 17"/>
          <p:cNvSpPr/>
          <p:nvPr/>
        </p:nvSpPr>
        <p:spPr>
          <a:xfrm>
            <a:off x="467544" y="5086345"/>
            <a:ext cx="236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latin typeface="Klavika Regular" pitchFamily="34" charset="0"/>
              </a:rPr>
              <a:t>Sportovní hala  a areál Mír</a:t>
            </a:r>
          </a:p>
          <a:p>
            <a:r>
              <a:rPr lang="cs-CZ" sz="1100" dirty="0">
                <a:latin typeface="Klavika Regular" pitchFamily="34" charset="0"/>
              </a:rPr>
              <a:t>U Stadionu Míru 1579, 390 03 Tábor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6919166" y="5474442"/>
            <a:ext cx="2125234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100" dirty="0"/>
              <a:t>Domov mládeže VOŠ a </a:t>
            </a:r>
            <a:r>
              <a:rPr lang="cs-CZ" sz="1100" dirty="0" err="1"/>
              <a:t>SZeŠ</a:t>
            </a:r>
            <a:r>
              <a:rPr lang="cs-CZ" sz="1100" dirty="0"/>
              <a:t> Tábor</a:t>
            </a:r>
          </a:p>
          <a:p>
            <a:r>
              <a:rPr lang="cs-CZ" sz="1100" dirty="0"/>
              <a:t>Tomkova 2159, 390 01 Tábor</a:t>
            </a:r>
          </a:p>
        </p:txBody>
      </p:sp>
      <p:cxnSp>
        <p:nvCxnSpPr>
          <p:cNvPr id="27" name="Přímá spojnice se šipkou 26"/>
          <p:cNvCxnSpPr>
            <a:stCxn id="25" idx="1"/>
          </p:cNvCxnSpPr>
          <p:nvPr/>
        </p:nvCxnSpPr>
        <p:spPr>
          <a:xfrm flipH="1" flipV="1">
            <a:off x="6228184" y="5517232"/>
            <a:ext cx="690982" cy="17265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dnadpis 2"/>
          <p:cNvSpPr txBox="1">
            <a:spLocks/>
          </p:cNvSpPr>
          <p:nvPr/>
        </p:nvSpPr>
        <p:spPr>
          <a:xfrm>
            <a:off x="323528" y="404664"/>
            <a:ext cx="309634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latin typeface="Klavika Regular" pitchFamily="34" charset="0"/>
              </a:rPr>
              <a:t>Mapa sportovišť</a:t>
            </a:r>
            <a:endParaRPr lang="cs-CZ" sz="1600" dirty="0">
              <a:latin typeface="Klavika Regular" pitchFamily="34" charset="0"/>
            </a:endParaRPr>
          </a:p>
          <a:p>
            <a:pPr marL="0" indent="0">
              <a:buNone/>
            </a:pPr>
            <a:endParaRPr lang="cs-CZ" sz="1600" dirty="0">
              <a:latin typeface="Klavika Regular" pitchFamily="34" charset="0"/>
            </a:endParaRPr>
          </a:p>
        </p:txBody>
      </p:sp>
      <p:pic>
        <p:nvPicPr>
          <p:cNvPr id="19" name="Picture 2" descr="Hala Mír | Tělovýchovná zařízení města Tábora s.r.o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8" y="5689886"/>
            <a:ext cx="107978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Sportovní hala Kvapilova | Tělovýchovná zařízení města Tábora s.r.o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1" y="1844904"/>
            <a:ext cx="107978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eference atletické dráhy - Swietelsk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41" y="4149080"/>
            <a:ext cx="108542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délník 25"/>
          <p:cNvSpPr/>
          <p:nvPr/>
        </p:nvSpPr>
        <p:spPr>
          <a:xfrm>
            <a:off x="395536" y="3887470"/>
            <a:ext cx="20882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latin typeface="Klavika Regular" pitchFamily="34" charset="0"/>
              </a:rPr>
              <a:t>Atletický  stadion Mír</a:t>
            </a:r>
          </a:p>
        </p:txBody>
      </p:sp>
      <p:cxnSp>
        <p:nvCxnSpPr>
          <p:cNvPr id="28" name="Přímá spojnice se šipkou 27"/>
          <p:cNvCxnSpPr/>
          <p:nvPr/>
        </p:nvCxnSpPr>
        <p:spPr>
          <a:xfrm flipV="1">
            <a:off x="1907704" y="3449751"/>
            <a:ext cx="3536776" cy="5685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560" y="6009736"/>
            <a:ext cx="108323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591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3672408" cy="2148216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864096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latin typeface="Klavika Medium" pitchFamily="34" charset="0"/>
              </a:rPr>
              <a:t>AHOJ V LÉTĚ V TÁBOŘE </a:t>
            </a:r>
            <a:r>
              <a:rPr lang="cs-CZ" sz="3600" dirty="0">
                <a:latin typeface="Klavika Medium" pitchFamily="34" charset="0"/>
                <a:sym typeface="Wingdings" panose="05000000000000000000" pitchFamily="2" charset="2"/>
              </a:rPr>
              <a:t></a:t>
            </a:r>
            <a:endParaRPr lang="cs-CZ" sz="3600" dirty="0">
              <a:latin typeface="Klavika Medium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28" y="908720"/>
            <a:ext cx="4205386" cy="214821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0968"/>
            <a:ext cx="3672408" cy="275430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1"/>
          <a:stretch/>
        </p:blipFill>
        <p:spPr>
          <a:xfrm>
            <a:off x="4338228" y="3140969"/>
            <a:ext cx="4205386" cy="276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005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Předvádění na obrazovce (4:3)</PresentationFormat>
  <Paragraphs>79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Klavika Medium</vt:lpstr>
      <vt:lpstr>Klavika Regular</vt:lpstr>
      <vt:lpstr>Motiv systému Office</vt:lpstr>
      <vt:lpstr>Letní soustředění BC Slaný 2026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AHOJ V LÉTĚ V TÁBOŘE </vt:lpstr>
      <vt:lpstr>Kontakt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Rostislav Nič</dc:creator>
  <cp:lastModifiedBy>Toman Michal [LINET.CZ]</cp:lastModifiedBy>
  <cp:revision>37</cp:revision>
  <dcterms:created xsi:type="dcterms:W3CDTF">2022-03-02T16:45:10Z</dcterms:created>
  <dcterms:modified xsi:type="dcterms:W3CDTF">2026-02-25T13:29:12Z</dcterms:modified>
</cp:coreProperties>
</file>